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6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537D3102-AD23-4BFF-87AE-61567A0BE8E3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BC42-E576-4B96-A2BC-C9DCC9DAE463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B64A-A574-4632-8FB6-30501D3E1ACB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725-E820-4B2A-A81C-15E6A453397F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B68DB90A-5AB2-4BF4-8147-F4CADCC03FE3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ECF7D-CB0D-4FDB-902B-9E5CD56B2F3F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55614-9033-4786-9235-17DD4EEE6651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FD299-E27D-455F-9667-E019E6CEA2DD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A9CB-1752-48C5-8105-E376DCE212C0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1C62-8F5A-4581-84EA-8C88B3391AE6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8DDE-8CD0-4E97-98D0-8F413940748F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B19053D-4B37-4D7B-8ABF-990319F02EE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4BB6B48-E8B6-492E-B5F2-B7A73A7469AD}" type="datetime1">
              <a:rPr lang="en-US" smtClean="0"/>
              <a:t>11/28/2013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3.wdp"/><Relationship Id="rId4" Type="http://schemas.openxmlformats.org/officeDocument/2006/relationships/image" Target="../media/image5.jpe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6.wdp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411760" y="2492896"/>
            <a:ext cx="3962400" cy="2133600"/>
          </a:xfrm>
        </p:spPr>
        <p:txBody>
          <a:bodyPr/>
          <a:lstStyle/>
          <a:p>
            <a:r>
              <a:rPr lang="de-DE" dirty="0" smtClean="0"/>
              <a:t>Group – LEGO 4 </a:t>
            </a:r>
            <a:r>
              <a:rPr lang="de-DE" dirty="0" err="1" smtClean="0"/>
              <a:t>wheel</a:t>
            </a:r>
            <a:r>
              <a:rPr lang="de-DE" dirty="0" smtClean="0"/>
              <a:t> 8 </a:t>
            </a:r>
            <a:r>
              <a:rPr lang="de-DE" dirty="0" err="1" smtClean="0"/>
              <a:t>motors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11760" y="404664"/>
            <a:ext cx="3962400" cy="2133600"/>
          </a:xfrm>
        </p:spPr>
        <p:txBody>
          <a:bodyPr/>
          <a:lstStyle/>
          <a:p>
            <a:r>
              <a:rPr lang="en-US" dirty="0" smtClean="0"/>
              <a:t>HW/SW </a:t>
            </a:r>
            <a:r>
              <a:rPr lang="en-US" dirty="0"/>
              <a:t>Co-Design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a LEGO car</a:t>
            </a:r>
            <a:endParaRPr lang="de-DE" dirty="0"/>
          </a:p>
        </p:txBody>
      </p:sp>
      <p:pic>
        <p:nvPicPr>
          <p:cNvPr id="1026" name="Picture 2" descr="C:\Users\Markus\Desktop\Ordner\20131102_22483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3127" r="16470" b="-680"/>
          <a:stretch/>
        </p:blipFill>
        <p:spPr bwMode="auto">
          <a:xfrm>
            <a:off x="467544" y="2996952"/>
            <a:ext cx="4051300" cy="355342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3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rkus\Desktop\Ordner\20131102_22493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75"/>
          <a:stretch/>
        </p:blipFill>
        <p:spPr bwMode="auto">
          <a:xfrm>
            <a:off x="4499992" y="332656"/>
            <a:ext cx="4081749" cy="574235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67544" y="764704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Initial </a:t>
            </a:r>
            <a:r>
              <a:rPr lang="de-DE" b="1" u="sng" dirty="0" err="1" smtClean="0"/>
              <a:t>position</a:t>
            </a:r>
            <a:r>
              <a:rPr lang="de-DE" b="1" u="sng" dirty="0" smtClean="0"/>
              <a:t>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Prebuilt</a:t>
            </a:r>
            <a:r>
              <a:rPr lang="de-DE" dirty="0" smtClean="0"/>
              <a:t> Lego-Car </a:t>
            </a:r>
            <a:r>
              <a:rPr lang="de-DE" dirty="0" err="1" smtClean="0"/>
              <a:t>with</a:t>
            </a:r>
            <a:r>
              <a:rPr lang="de-DE" dirty="0" smtClean="0"/>
              <a:t> 8 </a:t>
            </a:r>
            <a:r>
              <a:rPr lang="de-DE" dirty="0" err="1" smtClean="0"/>
              <a:t>motors</a:t>
            </a:r>
            <a:endParaRPr lang="de-DE" dirty="0" smtClean="0"/>
          </a:p>
          <a:p>
            <a:r>
              <a:rPr lang="de-DE" dirty="0" smtClean="0"/>
              <a:t>	-&gt; 2 </a:t>
            </a:r>
            <a:r>
              <a:rPr lang="de-DE" dirty="0" err="1" smtClean="0"/>
              <a:t>motors</a:t>
            </a:r>
            <a:r>
              <a:rPr lang="de-DE" dirty="0" smtClean="0"/>
              <a:t> per </a:t>
            </a:r>
            <a:r>
              <a:rPr lang="de-DE" dirty="0" err="1" smtClean="0"/>
              <a:t>wheel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DE0-Nano Board </a:t>
            </a:r>
            <a:r>
              <a:rPr lang="de-DE" dirty="0" err="1" smtClean="0"/>
              <a:t>with</a:t>
            </a:r>
            <a:r>
              <a:rPr lang="de-DE" dirty="0" smtClean="0"/>
              <a:t> FPGA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H-Bridge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WiFi</a:t>
            </a:r>
            <a:r>
              <a:rPr lang="de-DE" dirty="0" smtClean="0"/>
              <a:t> Chip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2051" name="Picture 3" descr="C:\Users\Markus\Desktop\Ordner\de0_nano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85" y="2852936"/>
            <a:ext cx="2962019" cy="218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rkus\Desktop\Ordner\20131125_15013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83" t="23776" r="13453" b="4365"/>
          <a:stretch/>
        </p:blipFill>
        <p:spPr bwMode="auto">
          <a:xfrm>
            <a:off x="262974" y="4166282"/>
            <a:ext cx="856733" cy="1504150"/>
          </a:xfrm>
          <a:prstGeom prst="rect">
            <a:avLst/>
          </a:prstGeom>
          <a:noFill/>
          <a:effectLst>
            <a:glow rad="101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rkus\Desktop\Ordner\20131128_183338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9" t="14987" r="5044"/>
          <a:stretch/>
        </p:blipFill>
        <p:spPr bwMode="auto">
          <a:xfrm>
            <a:off x="1347941" y="4930581"/>
            <a:ext cx="2867526" cy="1543717"/>
          </a:xfrm>
          <a:prstGeom prst="rect">
            <a:avLst/>
          </a:prstGeom>
          <a:noFill/>
          <a:ln w="9525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Markus\Desktop\Ordner\20131125_15011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1" t="31043" r="9566" b="13437"/>
          <a:stretch/>
        </p:blipFill>
        <p:spPr bwMode="auto">
          <a:xfrm>
            <a:off x="4962696" y="483920"/>
            <a:ext cx="3480742" cy="5259372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ad 6"/>
          <p:cNvSpPr/>
          <p:nvPr/>
        </p:nvSpPr>
        <p:spPr>
          <a:xfrm>
            <a:off x="5148064" y="1988840"/>
            <a:ext cx="1080120" cy="1048993"/>
          </a:xfrm>
          <a:prstGeom prst="donut">
            <a:avLst>
              <a:gd name="adj" fmla="val 9736"/>
            </a:avLst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467544" y="764704"/>
            <a:ext cx="4495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Problems:</a:t>
            </a:r>
            <a:endParaRPr lang="de-DE" b="1" u="sng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 smtClean="0"/>
              <a:t>Broken</a:t>
            </a:r>
            <a:r>
              <a:rPr lang="de-DE" dirty="0" smtClean="0"/>
              <a:t> </a:t>
            </a:r>
            <a:r>
              <a:rPr lang="de-DE" dirty="0" err="1" smtClean="0"/>
              <a:t>WiFi</a:t>
            </a:r>
            <a:r>
              <a:rPr lang="de-DE" dirty="0" smtClean="0"/>
              <a:t> Chip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Lack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cables</a:t>
            </a:r>
            <a:endParaRPr lang="de-DE" dirty="0"/>
          </a:p>
          <a:p>
            <a:endParaRPr lang="de-DE" b="1" u="sng" dirty="0" smtClean="0"/>
          </a:p>
          <a:p>
            <a:endParaRPr lang="de-DE" b="1" u="sng" dirty="0"/>
          </a:p>
          <a:p>
            <a:r>
              <a:rPr lang="de-DE" b="1" u="sng" dirty="0" err="1" smtClean="0"/>
              <a:t>Accomplishments</a:t>
            </a:r>
            <a:r>
              <a:rPr lang="de-DE" b="1" u="sng" dirty="0" smtClean="0"/>
              <a:t>:</a:t>
            </a:r>
          </a:p>
          <a:p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/>
              <a:t>Switched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gears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sturdiness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Voltage</a:t>
            </a:r>
            <a:r>
              <a:rPr lang="de-DE" dirty="0" smtClean="0"/>
              <a:t> </a:t>
            </a:r>
            <a:r>
              <a:rPr lang="de-DE" dirty="0" err="1"/>
              <a:t>control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motor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FPGA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3074" name="Picture 2" descr="C:\Users\Markus\Desktop\Ordner\20131111_17382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919052"/>
            <a:ext cx="5919804" cy="33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0131111_17383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99.9572"/>
                </p14:media>
              </p:ext>
            </p:extLst>
          </p:nvPr>
        </p:nvPicPr>
        <p:blipFill>
          <a:blip r:embed="rId7">
            <a:lum bright="20000"/>
          </a:blip>
          <a:stretch>
            <a:fillRect/>
          </a:stretch>
        </p:blipFill>
        <p:spPr>
          <a:xfrm>
            <a:off x="2843803" y="919051"/>
            <a:ext cx="5919808" cy="3329892"/>
          </a:xfrm>
          <a:prstGeom prst="rect">
            <a:avLst/>
          </a:prstGeom>
        </p:spPr>
      </p:pic>
      <p:pic>
        <p:nvPicPr>
          <p:cNvPr id="3075" name="Picture 3" descr="C:\Users\Markus\Desktop\Ordner\20131118_15410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0"/>
          <a:stretch/>
        </p:blipFill>
        <p:spPr bwMode="auto">
          <a:xfrm>
            <a:off x="2267744" y="3717032"/>
            <a:ext cx="6294266" cy="26097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635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9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uiExpand="1" animBg="1"/>
      <p:bldP spid="7" grpId="1" animBg="1"/>
      <p:bldP spid="4" grpId="0" uiExpand="1" build="p"/>
    </p:bldLst>
  </p:timing>
</p:sld>
</file>

<file path=ppt/theme/theme1.xml><?xml version="1.0" encoding="utf-8"?>
<a:theme xmlns:a="http://schemas.openxmlformats.org/drawingml/2006/main" name="Zusammengesetzt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0</TotalTime>
  <Words>40</Words>
  <Application>Microsoft Office PowerPoint</Application>
  <PresentationFormat>Bildschirmpräsentation (4:3)</PresentationFormat>
  <Paragraphs>19</Paragraphs>
  <Slides>3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Zusammengesetzt</vt:lpstr>
      <vt:lpstr>HW/SW Co-Design  with a LEGO car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HW/SW Co-Design  with a LEGO car</dc:title>
  <dc:creator>Markus</dc:creator>
  <cp:lastModifiedBy>Markus</cp:lastModifiedBy>
  <cp:revision>7</cp:revision>
  <dcterms:created xsi:type="dcterms:W3CDTF">2013-11-28T17:13:11Z</dcterms:created>
  <dcterms:modified xsi:type="dcterms:W3CDTF">2013-11-28T18:28:31Z</dcterms:modified>
</cp:coreProperties>
</file>